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8" r:id="rId5"/>
    <p:sldId id="279" r:id="rId6"/>
    <p:sldId id="282" r:id="rId7"/>
    <p:sldId id="272" r:id="rId8"/>
    <p:sldId id="273" r:id="rId9"/>
    <p:sldId id="280" r:id="rId10"/>
    <p:sldId id="281" r:id="rId11"/>
    <p:sldId id="276" r:id="rId12"/>
    <p:sldId id="277" r:id="rId13"/>
    <p:sldId id="259" r:id="rId14"/>
    <p:sldId id="260" r:id="rId15"/>
    <p:sldId id="270" r:id="rId16"/>
    <p:sldId id="261" r:id="rId17"/>
    <p:sldId id="262" r:id="rId18"/>
    <p:sldId id="263" r:id="rId19"/>
    <p:sldId id="271" r:id="rId20"/>
    <p:sldId id="264" r:id="rId21"/>
    <p:sldId id="265" r:id="rId22"/>
    <p:sldId id="266" r:id="rId23"/>
    <p:sldId id="286" r:id="rId24"/>
    <p:sldId id="287" r:id="rId25"/>
    <p:sldId id="288" r:id="rId26"/>
    <p:sldId id="283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914400"/>
            <a:ext cx="7766936" cy="1924594"/>
          </a:xfrm>
        </p:spPr>
        <p:txBody>
          <a:bodyPr/>
          <a:lstStyle/>
          <a:p>
            <a:pPr algn="ctr"/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</a:t>
            </a:r>
            <a:b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b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CAMPUS RECRUITMENT SYSTEM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27520" y="4180113"/>
            <a:ext cx="4589417" cy="1959429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Submitted By-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Bijay Nath(CSM20023)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Amlan Jyoti Talukdar(CSM20051)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Guided By-</a:t>
            </a:r>
          </a:p>
          <a:p>
            <a:pPr algn="l"/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rofessor 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Bhogeswar Borah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LEVEL 2 DFD FOR APPLY JOB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level 2 apply job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0445" y="1319842"/>
            <a:ext cx="8074325" cy="523623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ER DIAGRAM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ER1 (final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204" y="1325244"/>
            <a:ext cx="7893169" cy="55327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RELATIONAL MODEL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Content Placeholder 5" descr="Relation Model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645" y="1112808"/>
            <a:ext cx="7228936" cy="574519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SNAPSHOT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0526" y="1930400"/>
            <a:ext cx="8333475" cy="441814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ADMIN DASHBOARD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3771" y="2160588"/>
            <a:ext cx="8412480" cy="415312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</a:t>
            </a:r>
            <a:r>
              <a:rPr lang="en-US" dirty="0" smtClean="0"/>
              <a:t>COMPANY REGISTER</a:t>
            </a:r>
            <a:endParaRPr lang="en-US" dirty="0"/>
          </a:p>
        </p:txBody>
      </p:sp>
      <p:pic>
        <p:nvPicPr>
          <p:cNvPr id="4" name="Content Placeholder 3" descr="Screenshot (239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545" y="1997710"/>
            <a:ext cx="8522335" cy="4349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REGISTERD COMPANY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334" y="2160588"/>
            <a:ext cx="8596667" cy="421408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COMPANY DASHBOARD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334" y="2160588"/>
            <a:ext cx="8596668" cy="435342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ADD JOB DETAILS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334" y="2160588"/>
            <a:ext cx="8596668" cy="434471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STUDENT REGISTER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creenshot (240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910" y="2018665"/>
            <a:ext cx="8597265" cy="4318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914400"/>
            <a:ext cx="8596668" cy="1016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1"/>
            <a:ext cx="8596668" cy="411096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system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 of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ER-Diagram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Relational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Schema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STUDENT DASHBOARD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334" y="2160588"/>
            <a:ext cx="8658255" cy="3881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ADD EDUCATIONAL DETAILS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7314" y="2160588"/>
            <a:ext cx="8446688" cy="425762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APPLY FOR JOB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7334" y="2143171"/>
            <a:ext cx="8596668" cy="424021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COMPANY VIEW APPLIED APPLICATIONS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COMPANY TAKE NECESSARY ACTION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HISTORY OF APPLIED JOB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FUTURE SCOPE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 proposed recruitment system there is scope for improvement of the system. System is not providing the SMS integration. Hence, it can be modified to give the SMS integration.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Apart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from these there is scope for generating many more features. In the future we can place the system on the cloud so the maintenance of the data can be reduced.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Exam system will integrate with the online recruitment system so the student can get the results directly.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There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can be many more future Enhancement &amp; improvement in the Recruitment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System as per requirement.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From a proper analysis of positive points and constraints on the Campus Recruitment System, it can be safely concluded that the project is a highly client GUI based component. This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application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is working properly and meeting user requirements.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Nowadays manual process of searching a job of one's choice as well as searching the appropriate candidate for a specific job has become a huge task and so realizing the need for easy management of this process, the site has been developed. It is very easy to update and maintain information through this site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06791" y="2380889"/>
            <a:ext cx="44032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THANK YOU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Campus Recruitment System is a web application which provides an easy way for in-campus recruitment of the students by different companies and also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provides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facility for students to apply for different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jobs. The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system is managed by the campus placement cell where different companies register to hire students from different programmes by providing company details, job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description etc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OBJECTIVES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main motive to implement this system is to eliminate the existing system of recruitment where the records were stored in excel sheets. Hence updating records is a very time consuming tasks. Data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redundancy also occurs due to the duplication of files and records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 aware the students about the training and placement cell activity held in their institutions.</a:t>
            </a:r>
          </a:p>
          <a:p>
            <a:pPr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ADVANTAGES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Reduces the Manual work of existing system.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Saves time and energy which are spending in making reports and collecting data.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No duplication of work.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It can be accessed throughout the institution with proper login provided.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TECHNOLOGIES USED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Front-end technology: HTML and CSS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Back-end technology: PHP and MySQL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Framework: Bootstrap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Server: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Xampp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Server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1633269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DATA FLOW DIAGRAM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CONTEXT DIAGRAM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Content Placeholder 6" descr="context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8521" y="1802921"/>
            <a:ext cx="8712679" cy="483941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LEVEL 1 DFD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Content Placeholder 6" descr="level 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204" y="1406106"/>
            <a:ext cx="7591245" cy="521035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LEVEL 2 DFD FOR JOB DETAILS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level 2 job detail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487" y="1354347"/>
            <a:ext cx="8669547" cy="51844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</TotalTime>
  <Words>491</Words>
  <Application>Microsoft Office PowerPoint</Application>
  <PresentationFormat>Custom</PresentationFormat>
  <Paragraphs>68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Facet</vt:lpstr>
      <vt:lpstr>PRESENTATION  ON  CAMPUS RECRUITMENT SYSTEM</vt:lpstr>
      <vt:lpstr>                               CONTENT</vt:lpstr>
      <vt:lpstr>INTRODUCTION</vt:lpstr>
      <vt:lpstr>OBJECTIVES</vt:lpstr>
      <vt:lpstr>ADVANTAGES</vt:lpstr>
      <vt:lpstr>TECHNOLOGIES USED</vt:lpstr>
      <vt:lpstr>DATA FLOW DIAGRAM CONTEXT DIAGRAM</vt:lpstr>
      <vt:lpstr>LEVEL 1 DFD</vt:lpstr>
      <vt:lpstr>LEVEL 2 DFD FOR JOB DETAILS</vt:lpstr>
      <vt:lpstr>LEVEL 2 DFD FOR APPLY JOB</vt:lpstr>
      <vt:lpstr>ER DIAGRAM</vt:lpstr>
      <vt:lpstr>RELATIONAL MODEL</vt:lpstr>
      <vt:lpstr>                             SNAPSHOT</vt:lpstr>
      <vt:lpstr>ADMIN DASHBOARD</vt:lpstr>
      <vt:lpstr>                 COMPANY REGISTER</vt:lpstr>
      <vt:lpstr>REGISTERD COMPANY</vt:lpstr>
      <vt:lpstr>              COMPANY DASHBOARD</vt:lpstr>
      <vt:lpstr>ADD JOB DETAILS</vt:lpstr>
      <vt:lpstr>STUDENT REGISTER</vt:lpstr>
      <vt:lpstr>STUDENT DASHBOARD</vt:lpstr>
      <vt:lpstr>ADD EDUCATIONAL DETAILS</vt:lpstr>
      <vt:lpstr>APPLY FOR JOB</vt:lpstr>
      <vt:lpstr>COMPANY VIEW APPLIED APPLICATIONS</vt:lpstr>
      <vt:lpstr>COMPANY TAKE NECESSARY ACTION</vt:lpstr>
      <vt:lpstr>HISTORY OF APPLIED JOB</vt:lpstr>
      <vt:lpstr>FUTURE SCOPE</vt:lpstr>
      <vt:lpstr>CONCLUSION</vt:lpstr>
      <vt:lpstr>Slide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Campus Recruitment System</dc:title>
  <dc:creator>AMLAN JYOTI TALUKDAR</dc:creator>
  <cp:lastModifiedBy>Asus</cp:lastModifiedBy>
  <cp:revision>27</cp:revision>
  <dcterms:created xsi:type="dcterms:W3CDTF">2021-12-25T17:01:00Z</dcterms:created>
  <dcterms:modified xsi:type="dcterms:W3CDTF">2021-12-26T05:18:52Z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5DF66BA07C424553BD3F0358030256C1</vt:lpwstr>
  </property>
  <property fmtid="{D5CDD505-2E9C-101B-9397-08002B2CF9AE}" pid="3" name="KSOProductBuildVer">
    <vt:lpwstr>1033-11.2.0.10382</vt:lpwstr>
  </property>
</Properties>
</file>

<file path=docProps/thumbnail.jpeg>
</file>